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54" r:id="rId82"/>
    <p:sldId id="448" r:id="rId83"/>
    <p:sldId id="44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981" autoAdjust="0"/>
  </p:normalViewPr>
  <p:slideViewPr>
    <p:cSldViewPr snapToGrid="0" snapToObjects="1">
      <p:cViewPr>
        <p:scale>
          <a:sx n="90" d="100"/>
          <a:sy n="90" d="100"/>
        </p:scale>
        <p:origin x="-13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commentAuthors" Target="commentAuthors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48067</TotalTime>
  <Words>2970</Words>
  <Application>Microsoft Macintosh PowerPoint</Application>
  <PresentationFormat>On-screen Show (4:3)</PresentationFormat>
  <Paragraphs>425</Paragraphs>
  <Slides>83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572</cp:revision>
  <dcterms:created xsi:type="dcterms:W3CDTF">2013-05-20T23:08:21Z</dcterms:created>
  <dcterms:modified xsi:type="dcterms:W3CDTF">2016-04-27T02:24:06Z</dcterms:modified>
</cp:coreProperties>
</file>